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58" r:id="rId5"/>
    <p:sldId id="257" r:id="rId6"/>
    <p:sldId id="261" r:id="rId7"/>
    <p:sldId id="263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iki.web.ru/wiki/%D0%A4%D0%B0%D0%B9%D0%BB:Mine1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iki.web.ru/wiki/%D0%A4%D0%B0%D0%B9%D0%BB:Mine3.jpg" TargetMode="External"/><Relationship Id="rId4" Type="http://schemas.openxmlformats.org/officeDocument/2006/relationships/hyperlink" Target="http://wiki.web.ru/wiki/%D0%A4%D0%B0%D0%B9%D0%BB:Mine2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web.ru/wiki/%D0%9E%D1%82%D0%B2%D0%B0%D0%BB" TargetMode="External"/><Relationship Id="rId2" Type="http://schemas.openxmlformats.org/officeDocument/2006/relationships/hyperlink" Target="http://wiki.web.ru/wiki/%D0%A4%D0%B0%D0%B9%D0%BB:Mine2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web.ru/wiki/%D0%A3%D0%B3%D0%BE%D0%BB%D1%8C" TargetMode="External"/><Relationship Id="rId2" Type="http://schemas.openxmlformats.org/officeDocument/2006/relationships/hyperlink" Target="http://wiki.web.ru/wiki/%D0%91%D1%83%D1%80%D0%B5%D0%BD%D0%B8%D0%B5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iki.web.ru/wiki/%D0%AD%D0%BA%D0%BE%D0%BB%D0%BE%D0%B3%D0%B8%D1%8F" TargetMode="External"/><Relationship Id="rId4" Type="http://schemas.openxmlformats.org/officeDocument/2006/relationships/hyperlink" Target="http://wiki.web.ru/wiki/%D0%A0%D1%83%D0%B4%D0%B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iki.web.ru/wiki/%D0%A4%D0%B0%D0%B9%D0%BB:Mine3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iki.web.ru/wiki/%D0%A4%D0%B0%D0%B9%D0%BB:Mine1.jp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iki.web.ru/wiki/%D0%A4%D0%B0%D0%B9%D0%BB:Mine2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285728"/>
            <a:ext cx="6643734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Система открытой разработки месторождений и структуры комплексной механизации.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214422"/>
            <a:ext cx="814393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Под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системой открытой разработки месторождения понимается определенный порядок выполнения горно-подготовительных, вскрышных и добычных работ. В условиях данного карьера принятая система разработки должна обеспечивать безопасную, экономичную и наиболее полную выемку кондиционных запасов полезного ископаемого при соблюдении мер по охране окружающей среды.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разработке горизонтальных и пологих залежей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горно-подготовителыные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работы заканчиваются в период строительства карьера. В этом случае в процессе эксплуатации месторождения отпадает необходимость вскрытия новых горизонтов, и система разработки характеризует порядок выполнения вскрышных и добычных работ. В случае добычи полезных ископаемых, выходящих непосредственно на поверхность, вскрышные работы отсутствуют или не имеют существенного значения. Тогда система разработки характеризует порядок выполнения добычных и горно-подготовительных работ по вскрытию новых горизонтов.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выполнения вскрышных, добычных и горно-подготовительных работ в определенном объеме и порядке применяется различное горное и транспортное оборудование.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474345"/>
            <a:ext cx="807249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карьерах необходимо стремиться обеспечить такую технологию, при которой все основные и вспомогательные процессы и операции полностью механизированы, а применяемые машины и механизмы по своей мощности и производительности взаимоувязаны и обеспечивают заданный темп горных работ, что соответствует принципам комплексной механизации. Комплексная механизация открытых горных разработок имеет своей целью не только замену тяжелого ручного труда механизированным, но и получение наилучших технико-экономических показателей. Поэтому для выполнения основных и сопутствующих им вспомогательных процессов и операций изыскиваются по возможности наилучшие технические решения, которые позволяют получить высокие экономические результаты. Комплекс горного, транспортного, дробильно-сортировочного и вспомогательного оборудования на карьере, обеспечивающий планомерную выемку горной массы в забоях и перемещение вскрыши на отвалы, а полезного ископаемого к складам и потребителям, составляет структуру комплексной механизации карьера. Система разработки месторождения и структура комплексной механизации данного карьера взаимосвязаны.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Параметры элементов системы разработки (высота уступов, ширина рабочих и нерабочих площадок, длина фронта работ, скорость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подвигания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фронта работ, размеры панелей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заходок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др.) взаимосвязаны с рабочими параметрами и мощностью комплекса оборудования.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642918"/>
            <a:ext cx="78581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Поэтому они должны рассматриваться в единстве на основе единой методики расчета технологии производства вскрышных и добычных работ и технологических характеристик комплекса оборудования. Для осуществления такого единства технологии и комплексной механизации открытых разработок акад. В.В. Ржевским введено понятие технологических комплексов вскрышных и добычных работ как совокупности комплексов оборудования и технологических решений (в первую очередь по системам разработки и вскрытию, их параметрам), совместно обеспечивающих безопасное, высокопроизводительное и экономичное выполнение горных работ в заданных объемах. </a:t>
            </a:r>
            <a:r>
              <a:rPr lang="ru-RU" dirty="0" smtClean="0"/>
              <a:t>Технологические комплексы горных работ различаются типами применяемых комплексов оборудования, а их варианты - моделями и параметрами горного и транспортного оборудования, а также вариантами технологической расстановки оборудования. При одинаковом оборудовании технологический комплекс может быть организован с различным взаимным положением оборудования в плане и по высоте рабочей зоны карьера. При этом изменяются только технологические параметры вскрышных и добычных работ. Такие варианты технологических комплексов называются схемами экскавации.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mining-media.ru/files.php?f=55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642918"/>
            <a:ext cx="7286676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992" y="500042"/>
            <a:ext cx="218835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Общие  сведения.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785786" y="1142984"/>
            <a:ext cx="7643866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 Карьеры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(фр.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carriere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от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позднелат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quarraria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quadraria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- каменоломня; вар.: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mine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) - 1). Горное предприятие по добыче полезных ископаемых открытым способом 2). Искусственные геологические и географические объекты, создаваемые как места добычи тех или иных полезных ископаемых открытым способом. Карьером называется также совокупность выемок в земной коре, образованных при добыче полезных ископаемых открытым способом. В России применительно к карьерам по добыче угля используется также термин "разрез".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Открытые горные работы известны с эпохи палеолита. Первые крупные карьеры появились в связи со строительством в Древнем Египте пирамид; позднее в античном мире в карьерах в больших масштабах добывался мрамор. Расширение области применения открытого способа разработки при помощи карьеров сдерживалось вплоть до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нач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XX в. отсутствием производительных машин для выемки и перемещения больших объёмов вскрышных пород. В начале 80-х гг. XX в. в мире посредством карьеров добывалось 95% строительных горных пород, ~70% руд, 90% бурых и 20% каменных углей; масштабы добычи в карьерах достигали десятков млн. т. в год. Ведение открытых горн. работ на больших глубинах отличается рядом особенностей.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38833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http://wiki.web.ru/skins/common/images/magnify-clip.png">
            <a:hlinkClick r:id="rId2" tooltip="Увеличить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650" y="-479425"/>
            <a:ext cx="142875" cy="104775"/>
          </a:xfrm>
          <a:prstGeom prst="rect">
            <a:avLst/>
          </a:prstGeom>
          <a:noFill/>
        </p:spPr>
      </p:pic>
      <p:pic>
        <p:nvPicPr>
          <p:cNvPr id="4101" name="Picture 5" descr="http://wiki.web.ru/skins/common/images/magnify-clip.png">
            <a:hlinkClick r:id="rId4" tooltip="Увеличить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650" y="-98425"/>
            <a:ext cx="142875" cy="104775"/>
          </a:xfrm>
          <a:prstGeom prst="rect">
            <a:avLst/>
          </a:prstGeom>
          <a:noFill/>
        </p:spPr>
      </p:pic>
      <p:pic>
        <p:nvPicPr>
          <p:cNvPr id="4103" name="Picture 7" descr="http://wiki.web.ru/skins/common/images/magnify-clip.png">
            <a:hlinkClick r:id="rId5" tooltip="Увеличить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650" y="282575"/>
            <a:ext cx="142875" cy="104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00042"/>
            <a:ext cx="78581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Большая специфика характерна и для карьеров, действующих на больших высотах в горах.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8833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Вскрышные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работы на карьере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8833"/>
                </a:solidFill>
                <a:latin typeface="Times New Roman" pitchFamily="18" charset="0"/>
                <a:cs typeface="Times New Roman" pitchFamily="18" charset="0"/>
                <a:hlinkClick r:id="rId2" tooltip="Добычные работы на карьере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Добычные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работы на карьере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8833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внутреннего отвала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Карьер представляет собой систему уступов (обычно верхние - породные или вскрышные, нижние - добычные, редко породные),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подвигание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которых обеспечивает выемку горной массы в контурах карьерного поля. Транспортные связи в карьере обеспечиваются постоянными или скользящими съездами, а с поверхностью - траншеями. В процессе эксплуатации происходит перемещение рабочих уступов, вследствие чего увеличивается выработанное пространство. Посредством вскрышных работ покрывающие породы перемещаются в </a:t>
            </a:r>
            <a:r>
              <a:rPr lang="ru-RU" dirty="0" smtClean="0">
                <a:solidFill>
                  <a:srgbClr val="338833"/>
                </a:solidFill>
                <a:latin typeface="Times New Roman" pitchFamily="18" charset="0"/>
                <a:cs typeface="Times New Roman" pitchFamily="18" charset="0"/>
                <a:hlinkClick r:id="rId3" tooltip="Отвал"/>
              </a:rPr>
              <a:t>отвалы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иногда размещаемые в выработанном пространстве, добычные работы обеспечивают выемку и перемещение руды на промышленную площадку для первичной переработки или для отгрузки потребителю. Так формируются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грузопотоки в карьере, во многом определяющие его облик и технологические особенности.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 глубине карьера до 100 м. с крепкими вмещающими породами в себестоимости 1 м</a:t>
            </a:r>
            <a:r>
              <a:rPr lang="ru-RU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вскрыши до 25-30% занимают буровзрывные работы, 12-16% - экскавация, 35-40% - транспорт и 10-15% -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отвалообразование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с увеличением глубины карьера доля расходов на транспорт увеличивается до 60-70%. </a:t>
            </a:r>
            <a:endParaRPr lang="ru-RU" dirty="0" smtClean="0">
              <a:solidFill>
                <a:srgbClr val="33883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00042"/>
            <a:ext cx="814393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Современный карьер - высокомеханизированное предприятия, оснащённые производительными машинами и механизмами для дробления, выемки, транспортирования и складирования руды или иного объекта добычи. Применительно к крупным карьерам определяющим является мощное горное и транспортное оборудование. Для </a:t>
            </a:r>
            <a:r>
              <a:rPr lang="ru-RU" dirty="0" smtClean="0">
                <a:solidFill>
                  <a:srgbClr val="338833"/>
                </a:solidFill>
                <a:latin typeface="Times New Roman" pitchFamily="18" charset="0"/>
                <a:cs typeface="Times New Roman" pitchFamily="18" charset="0"/>
                <a:hlinkClick r:id="rId2" tooltip="Бурение"/>
              </a:rPr>
              <a:t>бурения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взрывных скважин применяют тяжёлые буровые станки (шарошечные с удалением буровой мелочи сжатым воздухом) массой до 100-130 т., развивающие усилие на долото 60-70 тс. (диаметр скважин до 300-450 мм.), лёгкие буровые станки.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Механич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рыхление осуществляется рыхлителями, мощность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к-рых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достигла 735 кВт, а масса 130 т.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Электрич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экскаваторы с канатным приводом и ковшом вместимостью 15-30 м</a:t>
            </a:r>
            <a:r>
              <a:rPr lang="ru-RU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при длине стрелы до 26 м. - основное выемочно-погрузочное оборудование на добыче </a:t>
            </a:r>
            <a:r>
              <a:rPr lang="ru-RU" dirty="0" smtClean="0">
                <a:solidFill>
                  <a:srgbClr val="338833"/>
                </a:solidFill>
                <a:latin typeface="Times New Roman" pitchFamily="18" charset="0"/>
                <a:cs typeface="Times New Roman" pitchFamily="18" charset="0"/>
                <a:hlinkClick r:id="rId3" tooltip="Уголь"/>
              </a:rPr>
              <a:t>угля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dirty="0" smtClean="0">
                <a:solidFill>
                  <a:srgbClr val="338833"/>
                </a:solidFill>
                <a:latin typeface="Times New Roman" pitchFamily="18" charset="0"/>
                <a:cs typeface="Times New Roman" pitchFamily="18" charset="0"/>
                <a:hlinkClick r:id="rId4" tooltip="Руда"/>
              </a:rPr>
              <a:t>руды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Одновременно широко распространяются гидравлические прямые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мехлопаты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 ковшами вместимостью 10-38 м</a:t>
            </a:r>
            <a:r>
              <a:rPr lang="ru-RU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Будучи созданы искусственно, карьеры существуют лишь до тех пор, пока человек их поддерживает. Впоследствии отведённые под карьер территории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рекультивируются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а заброшенные карьеры либо затапливаются, либо медленно осыпаются и зарастают. Как правило, </a:t>
            </a:r>
            <a:r>
              <a:rPr lang="ru-RU" dirty="0" smtClean="0">
                <a:solidFill>
                  <a:srgbClr val="338833"/>
                </a:solidFill>
                <a:latin typeface="Times New Roman" pitchFamily="18" charset="0"/>
                <a:cs typeface="Times New Roman" pitchFamily="18" charset="0"/>
                <a:hlinkClick r:id="rId5" tooltip="Экология"/>
              </a:rPr>
              <a:t>экологи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рассматривают карьер лишь как отрицательное явление, т.к. при его создании нарушается почвенный покров, вырубаются деревья, нарушается балансовый режим подземных вод. Взрывы и шум техники распугивают зверей и птиц. Пыль оседает на листьях деревьев в окрестных лесах, что приводит к угнетению растительности.</a:t>
            </a:r>
            <a:endParaRPr lang="ru-RU" dirty="0" smtClean="0">
              <a:solidFill>
                <a:srgbClr val="33883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iki.web.ru/images/thumb/3/39/Mine3.jpg/350px-Mine3.jpg">
            <a:hlinkClick r:id="rId2" tooltip="Формирование внутреннего отвала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142984"/>
            <a:ext cx="6572296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iki.web.ru/images/thumb/d/d8/Mine1.jpg/350px-Mine1.jpg">
            <a:hlinkClick r:id="rId2" tooltip="Вскрышные работы на карьере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000108"/>
            <a:ext cx="6286544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iki.web.ru/images/thumb/8/8f/Mine2.jpg/350px-Mine2.jpg">
            <a:hlinkClick r:id="rId2" tooltip="Добычные работы на карьере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000108"/>
            <a:ext cx="6143668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458</Words>
  <PresentationFormat>Экран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Обычная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2016-12-18T14:01:28Z</dcterms:created>
  <dcterms:modified xsi:type="dcterms:W3CDTF">2017-01-15T18:04:03Z</dcterms:modified>
</cp:coreProperties>
</file>